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71" r:id="rId13"/>
  </p:sldIdLst>
  <p:sldSz cx="14630400" cy="8229600"/>
  <p:notesSz cx="8229600" cy="14630400"/>
  <p:embeddedFontLs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834FA-1F19-4C2F-9899-62CE7D2554C1}" v="19" dt="2024-12-08T02:40:56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18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274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LightsTrail</a:t>
            </a:r>
            <a:endParaRPr lang="en-US" sz="6150"/>
          </a:p>
        </p:txBody>
      </p:sp>
      <p:sp>
        <p:nvSpPr>
          <p:cNvPr id="4" name="Text 1"/>
          <p:cNvSpPr/>
          <p:nvPr/>
        </p:nvSpPr>
        <p:spPr>
          <a:xfrm>
            <a:off x="793790" y="3311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Personal Aurora Forecasting Companion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3929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Members: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4547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Pooja Doddannavar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793790" y="49894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Aryaa Hanamar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793790" y="54316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Samarth Rayar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93790" y="58738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Siddharth Nashikkar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9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2979" y="3902154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3817144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aurora predictions and forecasts</a:t>
            </a:r>
            <a:endParaRPr lang="en-US" sz="2200"/>
          </a:p>
        </p:txBody>
      </p:sp>
      <p:sp>
        <p:nvSpPr>
          <p:cNvPr id="6" name="Shape 4"/>
          <p:cNvSpPr/>
          <p:nvPr/>
        </p:nvSpPr>
        <p:spPr>
          <a:xfrm>
            <a:off x="7428667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79043" y="3902154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/>
          </a:p>
        </p:txBody>
      </p:sp>
      <p:sp>
        <p:nvSpPr>
          <p:cNvPr id="8" name="Text 6"/>
          <p:cNvSpPr/>
          <p:nvPr/>
        </p:nvSpPr>
        <p:spPr>
          <a:xfrm>
            <a:off x="8165783" y="3817144"/>
            <a:ext cx="4543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Location-based aurora tracking</a:t>
            </a:r>
            <a:endParaRPr lang="en-US" sz="2200"/>
          </a:p>
        </p:txBody>
      </p:sp>
      <p:sp>
        <p:nvSpPr>
          <p:cNvPr id="9" name="Shape 7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44166" y="514957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/>
          </a:p>
        </p:txBody>
      </p:sp>
      <p:sp>
        <p:nvSpPr>
          <p:cNvPr id="11" name="Text 9"/>
          <p:cNvSpPr/>
          <p:nvPr/>
        </p:nvSpPr>
        <p:spPr>
          <a:xfrm>
            <a:off x="1530906" y="5064562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Gallery for sharing experiences</a:t>
            </a:r>
            <a:endParaRPr lang="en-US" sz="2200"/>
          </a:p>
        </p:txBody>
      </p:sp>
      <p:sp>
        <p:nvSpPr>
          <p:cNvPr id="12" name="Shape 10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84281" y="514957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/>
          </a:p>
        </p:txBody>
      </p:sp>
      <p:sp>
        <p:nvSpPr>
          <p:cNvPr id="14" name="Text 12"/>
          <p:cNvSpPr/>
          <p:nvPr/>
        </p:nvSpPr>
        <p:spPr>
          <a:xfrm>
            <a:off x="8165783" y="5064562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</a:rPr>
              <a:t>Tourism Guide and Tour Booking </a:t>
            </a:r>
            <a:endParaRPr lang="en-US" sz="2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46CE7A-9EA4-E73C-7D88-54E67D34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0" y="7762446"/>
            <a:ext cx="2120900" cy="368300"/>
          </a:xfrm>
          <a:prstGeom prst="rect">
            <a:avLst/>
          </a:prstGeom>
        </p:spPr>
      </p:pic>
      <p:sp>
        <p:nvSpPr>
          <p:cNvPr id="16" name="Shape 10">
            <a:extLst>
              <a:ext uri="{FF2B5EF4-FFF2-40B4-BE49-F238E27FC236}">
                <a16:creationId xmlns:a16="http://schemas.microsoft.com/office/drawing/2014/main" id="{A65AF3B5-8442-BC51-A428-EFB1AFDFCEA2}"/>
              </a:ext>
            </a:extLst>
          </p:cNvPr>
          <p:cNvSpPr/>
          <p:nvPr/>
        </p:nvSpPr>
        <p:spPr>
          <a:xfrm>
            <a:off x="797522" y="6390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5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A6F87-8177-B85E-EE5C-88F74A905E3F}"/>
              </a:ext>
            </a:extLst>
          </p:cNvPr>
          <p:cNvSpPr txBox="1"/>
          <p:nvPr/>
        </p:nvSpPr>
        <p:spPr>
          <a:xfrm>
            <a:off x="1532144" y="6475837"/>
            <a:ext cx="504664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454240"/>
                </a:solidFill>
                <a:latin typeface="Libre Baskerville"/>
              </a:rPr>
              <a:t>Alerts based on users preferred KP threshold and location </a:t>
            </a:r>
            <a:endParaRPr lang="en-US"/>
          </a:p>
          <a:p>
            <a:endParaRPr lang="en-US" sz="2200">
              <a:latin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Domain Model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71" y="139531"/>
            <a:ext cx="7044865" cy="7682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303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Front-End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2303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2303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2303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Material-UI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3657957" y="3577709"/>
            <a:ext cx="2482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Back-End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3657957" y="4158853"/>
            <a:ext cx="2482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3657957" y="4601051"/>
            <a:ext cx="2482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Express.js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3657957" y="5043249"/>
            <a:ext cx="2482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6701552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6701552" y="4158853"/>
            <a:ext cx="31624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6701552" y="4601051"/>
            <a:ext cx="31624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Mongoose Schema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6701552" y="5043249"/>
            <a:ext cx="31624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 Atlas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10424993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External APIs</a:t>
            </a:r>
            <a:endParaRPr lang="en-US" sz="2200"/>
          </a:p>
        </p:txBody>
      </p:sp>
      <p:sp>
        <p:nvSpPr>
          <p:cNvPr id="16" name="Text 14"/>
          <p:cNvSpPr/>
          <p:nvPr/>
        </p:nvSpPr>
        <p:spPr>
          <a:xfrm>
            <a:off x="10424993" y="4158853"/>
            <a:ext cx="3434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NOAA API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10424993" y="4601051"/>
            <a:ext cx="3434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OpenWeather API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10424993" y="5043249"/>
            <a:ext cx="3434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Mapbox API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10424993" y="5485448"/>
            <a:ext cx="3434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OAuth2.0 API</a:t>
            </a:r>
            <a:endParaRPr lang="en-US" sz="175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676055-0D7E-469F-3DEA-AB81003A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0" y="7762447"/>
            <a:ext cx="21209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 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654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9033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Aurora Forecasts</a:t>
            </a:r>
            <a:endParaRPr lang="en-US" sz="22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79654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3590330"/>
            <a:ext cx="2934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Aurora Alert System</a:t>
            </a:r>
            <a:endParaRPr lang="en-US" sz="22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7965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359033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Photo Gallery</a:t>
            </a:r>
            <a:endParaRPr lang="en-US" sz="220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796540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359033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Best Viewing Locations</a:t>
            </a:r>
            <a:endParaRPr lang="en-US" sz="220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577322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Aurora Maps</a:t>
            </a:r>
            <a:endParaRPr lang="en-US" sz="2200"/>
          </a:p>
        </p:txBody>
      </p:sp>
      <p:sp>
        <p:nvSpPr>
          <p:cNvPr id="14" name="Text 6"/>
          <p:cNvSpPr/>
          <p:nvPr/>
        </p:nvSpPr>
        <p:spPr>
          <a:xfrm>
            <a:off x="4139446" y="577322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Tour Booking</a:t>
            </a:r>
            <a:endParaRPr lang="en-US" sz="220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221" y="4979432"/>
            <a:ext cx="566976" cy="56697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85221" y="577322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Aurora WebCam</a:t>
            </a:r>
            <a:endParaRPr lang="en-US" sz="2200"/>
          </a:p>
        </p:txBody>
      </p:sp>
      <p:sp>
        <p:nvSpPr>
          <p:cNvPr id="18" name="Text 8"/>
          <p:cNvSpPr/>
          <p:nvPr/>
        </p:nvSpPr>
        <p:spPr>
          <a:xfrm>
            <a:off x="10830997" y="577322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</a:rPr>
              <a:t>Scientific Data</a:t>
            </a:r>
            <a:endParaRPr lang="en-US" sz="2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6CCCE2-F364-3C79-0882-F938EE0D0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9500" y="7762447"/>
            <a:ext cx="2120900" cy="368300"/>
          </a:xfrm>
          <a:prstGeom prst="rect">
            <a:avLst/>
          </a:prstGeom>
        </p:spPr>
      </p:pic>
      <p:pic>
        <p:nvPicPr>
          <p:cNvPr id="1028" name="Picture 4" descr="Booking Icon #108815 - Free Icons Library">
            <a:extLst>
              <a:ext uri="{FF2B5EF4-FFF2-40B4-BE49-F238E27FC236}">
                <a16:creationId xmlns:a16="http://schemas.microsoft.com/office/drawing/2014/main" id="{3EA9DCFE-CD47-C923-1788-EDFE3EAC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762" y="5050274"/>
            <a:ext cx="566976" cy="5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, data science, information, numbers, science, scientific, storage ...">
            <a:extLst>
              <a:ext uri="{FF2B5EF4-FFF2-40B4-BE49-F238E27FC236}">
                <a16:creationId xmlns:a16="http://schemas.microsoft.com/office/drawing/2014/main" id="{5887A2E9-FA3E-D14D-103D-78C967A6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534" y="5050274"/>
            <a:ext cx="631902" cy="6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3383"/>
            <a:ext cx="5988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Highlights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352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OAuth Authentication (Google + Local)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Redux State Management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RESTful API Design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678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Data Processing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UI/UX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793790" y="556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PWA Implementation</a:t>
            </a:r>
            <a:endParaRPr lang="en-US" sz="1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19988-0E07-A121-DDEA-00BC2324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0" y="7762447"/>
            <a:ext cx="21209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921" y="399098"/>
            <a:ext cx="9402198" cy="62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Screenshots
</a:t>
            </a:r>
            <a:endParaRPr lang="en-US" sz="2850"/>
          </a:p>
        </p:txBody>
      </p:sp>
      <p:sp>
        <p:nvSpPr>
          <p:cNvPr id="4" name="Text 1"/>
          <p:cNvSpPr/>
          <p:nvPr/>
        </p:nvSpPr>
        <p:spPr>
          <a:xfrm>
            <a:off x="507921" y="5562838"/>
            <a:ext cx="3628430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
</a:t>
            </a:r>
            <a:endParaRPr lang="en-US" sz="2850"/>
          </a:p>
        </p:txBody>
      </p:sp>
      <p:pic>
        <p:nvPicPr>
          <p:cNvPr id="18" name="Picture 17" descr="Screens screenshot of a screenshot of a screenshot of a screenshot of a screenshot of a screenshot of a screenshot of a screenshot of a screenshot of a screenshot&#10;&#10;Description automatically generated">
            <a:extLst>
              <a:ext uri="{FF2B5EF4-FFF2-40B4-BE49-F238E27FC236}">
                <a16:creationId xmlns:a16="http://schemas.microsoft.com/office/drawing/2014/main" id="{B398872A-5C15-6674-866D-C77D14AB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1" y="1490930"/>
            <a:ext cx="4208697" cy="2367392"/>
          </a:xfrm>
          <a:prstGeom prst="rect">
            <a:avLst/>
          </a:prstGeom>
        </p:spPr>
      </p:pic>
      <p:pic>
        <p:nvPicPr>
          <p:cNvPr id="20" name="Picture 19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78B80FA-6C9E-310C-63DC-BC6DB61D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815" y="6819900"/>
            <a:ext cx="2044585" cy="1409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FCB4CB-38B7-DB11-238C-22E1BA759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7762447"/>
            <a:ext cx="2120900" cy="368300"/>
          </a:xfrm>
          <a:prstGeom prst="rect">
            <a:avLst/>
          </a:prstGeom>
        </p:spPr>
      </p:pic>
      <p:pic>
        <p:nvPicPr>
          <p:cNvPr id="5" name="Picture 4" descr="A screenshot of a screenshot of a screenshot of a screenshot of a screenshot of a screenshot of a screenshot of a screenshot of a screenshot of a screenshot&#10;&#10;Description automatically generated">
            <a:extLst>
              <a:ext uri="{FF2B5EF4-FFF2-40B4-BE49-F238E27FC236}">
                <a16:creationId xmlns:a16="http://schemas.microsoft.com/office/drawing/2014/main" id="{33B659FB-80C2-3899-6842-C2F68A7DD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360" y="1490930"/>
            <a:ext cx="4208697" cy="236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6EB20-A058-415E-673A-B6D8B0AFD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956" y="1490930"/>
            <a:ext cx="5022487" cy="23673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F885A81-846C-6D3B-4BB0-DDC3E6C5F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20" y="4452508"/>
            <a:ext cx="4208697" cy="2367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809C9-249B-A122-FCFD-C93D5ED0D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956" y="4452510"/>
            <a:ext cx="4543945" cy="2367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481CF-551B-6645-E93F-5E494714F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1136" y="4452511"/>
            <a:ext cx="4693921" cy="2367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43BCBF4-A8A9-62A1-1503-9083B89C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815" y="7631084"/>
            <a:ext cx="2044585" cy="598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08A76-C1B1-9896-C80C-16DD2879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" y="595808"/>
            <a:ext cx="4693920" cy="254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D41C4-1BF9-EF86-386A-D5BA5D44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3681984"/>
            <a:ext cx="4693920" cy="2541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899F7-4B38-5AEA-284E-BB59D6EF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570" y="3681984"/>
            <a:ext cx="5155570" cy="2541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7AC5F-77FE-935A-A444-2CA1E5677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570" y="595808"/>
            <a:ext cx="5155570" cy="2541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4206E-5F18-11CF-2B80-36FBDBAE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761" y="595808"/>
            <a:ext cx="3928951" cy="254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64D98A-D667-489A-5C80-0D5EC4B42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0761" y="3712926"/>
            <a:ext cx="2672283" cy="25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8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7AD821-0E74-2CD0-D2D4-7C4654656518}"/>
              </a:ext>
            </a:extLst>
          </p:cNvPr>
          <p:cNvSpPr txBox="1"/>
          <p:nvPr/>
        </p:nvSpPr>
        <p:spPr>
          <a:xfrm>
            <a:off x="3657600" y="3768936"/>
            <a:ext cx="7315200" cy="8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66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YOU!!! 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6895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2B4F3580E340919A244EEA99BE07" ma:contentTypeVersion="8" ma:contentTypeDescription="Create a new document." ma:contentTypeScope="" ma:versionID="34b80f898cfb8af6e20d598817060491">
  <xsd:schema xmlns:xsd="http://www.w3.org/2001/XMLSchema" xmlns:xs="http://www.w3.org/2001/XMLSchema" xmlns:p="http://schemas.microsoft.com/office/2006/metadata/properties" xmlns:ns2="c5ab61ec-4736-43df-a5cc-6e00db501f58" targetNamespace="http://schemas.microsoft.com/office/2006/metadata/properties" ma:root="true" ma:fieldsID="9af21f13ce2cd6361c309eb4a9f78af4" ns2:_="">
    <xsd:import namespace="c5ab61ec-4736-43df-a5cc-6e00db501f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b61ec-4736-43df-a5cc-6e00db501f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759A92-ED6E-4733-BA27-F8383C286F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2320130-D206-4F6C-9760-856DE54F6051}">
  <ds:schemaRefs>
    <ds:schemaRef ds:uri="c5ab61ec-4736-43df-a5cc-6e00db501f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133C54-9346-42FE-ABCC-C9FE9388BC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2024-12-07T23:20:01Z</dcterms:created>
  <dcterms:modified xsi:type="dcterms:W3CDTF">2024-12-08T03:57:17Z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0x010100FB602B4F3580E340919A244EEA99BE07</vt:lpwstr>
  </property>
</Properties>
</file>